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2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5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2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3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2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6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8426-4A03-4110-B421-3AAE2622BCE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5438-38E9-481C-A1C7-97EAD81AD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8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8.gorodsreda.ru/?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92" y="2021736"/>
            <a:ext cx="10452908" cy="4836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9092" y="5785658"/>
            <a:ext cx="1943446" cy="673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4141" y="118427"/>
            <a:ext cx="12017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50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Инструкция по голосованию в рамках «Формирования </a:t>
            </a:r>
            <a:r>
              <a:rPr lang="ru-RU" b="1" dirty="0">
                <a:solidFill>
                  <a:srgbClr val="0A50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комфортной городской среды»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141" y="666144"/>
            <a:ext cx="7140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Шаг: для прохождения голосования нужно перейти по ссылке </a:t>
            </a:r>
          </a:p>
          <a:p>
            <a:endParaRPr lang="ru-RU" sz="1600" dirty="0" smtClean="0"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Объекты для голосования. Липецкая область. (gorodsreda.ru)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7398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4" y="464371"/>
            <a:ext cx="5472613" cy="1821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454" y="125817"/>
            <a:ext cx="11014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Шаг: в случае если ссылка не доступна, то используйте поисковую систему для доступа на данный сайт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454" y="2310939"/>
            <a:ext cx="11881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Шаг: требуется перейти на вкладку «Платформа голосования»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1" y="2746097"/>
            <a:ext cx="10058400" cy="383216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622770" y="2552007"/>
            <a:ext cx="1155470" cy="96427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6" y="847897"/>
            <a:ext cx="8717965" cy="5838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890" y="216132"/>
            <a:ext cx="11881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Шаг: требуется выбрать субъект голосования  «Липецкая область»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890" y="662752"/>
            <a:ext cx="1629721" cy="7337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50"/>
            <a:ext cx="6733309" cy="5409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68" y="1945178"/>
            <a:ext cx="6130172" cy="49128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935287" y="6292735"/>
            <a:ext cx="1454727" cy="3075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8337" y="474832"/>
            <a:ext cx="11881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 Шаг: в нижней части открывшейся страницы выбираем «Липецкая область»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>
          <a:xfrm>
            <a:off x="62446" y="573577"/>
            <a:ext cx="9639791" cy="61846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59196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Шаг: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ыбираем один из вариантов прохождения голосования, после чего потребуется авторизация через портал </a:t>
            </a:r>
            <a:r>
              <a:rPr lang="ru-RU" sz="1600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</a:t>
            </a:r>
            <a:r>
              <a:rPr lang="ru-RU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услуг</a:t>
            </a:r>
            <a:r>
              <a:rPr lang="ru-RU" sz="16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endParaRPr lang="ru-RU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06885" y="906087"/>
            <a:ext cx="1812175" cy="706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446" y="4946073"/>
            <a:ext cx="2896885" cy="1911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6" idx="2"/>
            <a:endCxn id="7" idx="7"/>
          </p:cNvCxnSpPr>
          <p:nvPr/>
        </p:nvCxnSpPr>
        <p:spPr>
          <a:xfrm flipH="1">
            <a:off x="2535092" y="1259378"/>
            <a:ext cx="4771793" cy="396669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349" y="3168646"/>
            <a:ext cx="6220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Шаг: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убеждаемся, что авторизация прошла корректно</a:t>
            </a:r>
            <a:endParaRPr lang="ru-RU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3" y="442778"/>
            <a:ext cx="3898152" cy="27764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845425" y="1738900"/>
            <a:ext cx="814648" cy="689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39" y="591333"/>
            <a:ext cx="1787754" cy="2734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64479" y="112292"/>
            <a:ext cx="6165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Шаг: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вводим необходимые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данные в полях и нажимаем войти</a:t>
            </a:r>
            <a:endParaRPr lang="ru-RU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671024" y="1979775"/>
            <a:ext cx="1342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71024" y="2322634"/>
            <a:ext cx="1330037" cy="2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4" y="3507200"/>
            <a:ext cx="6220690" cy="314108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5404" y="115059"/>
            <a:ext cx="4929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 Шаг: на открывшейся вкладке нажимаем войти</a:t>
            </a:r>
            <a:endParaRPr lang="ru-RU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13286" y="3908518"/>
            <a:ext cx="770006" cy="490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15389" y="4332465"/>
            <a:ext cx="1645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6" y="428361"/>
            <a:ext cx="10058400" cy="4398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6" y="4741735"/>
            <a:ext cx="5503193" cy="16008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23207" y="4596938"/>
            <a:ext cx="32419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851" y="6112626"/>
            <a:ext cx="32419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404" y="115059"/>
            <a:ext cx="8293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 Шаг: выбираем муниципальное образование «город Липецк» </a:t>
            </a:r>
            <a:endParaRPr lang="ru-RU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404" y="115059"/>
            <a:ext cx="11906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11 Шаг: выбираем понравившуюся территорию и ставим напротив нее палец вверх         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ГОЛОСОВАНИЕ ПОСЛЕ ЭТОГО СЧИТАЕТСЯ </a:t>
            </a:r>
            <a:r>
              <a:rPr lang="ru-RU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ЗАВЕРШЕННЫМ</a:t>
            </a:r>
            <a:endParaRPr lang="ru-RU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1" y="730780"/>
            <a:ext cx="5295264" cy="5896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68" y="941050"/>
            <a:ext cx="5772956" cy="5258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91" y="84113"/>
            <a:ext cx="404504" cy="4374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430933" y="3031067"/>
            <a:ext cx="787400" cy="448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158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Анюхин Дмитрий Валерьевич</dc:creator>
  <cp:lastModifiedBy>Седых Денис Валерьевич</cp:lastModifiedBy>
  <cp:revision>10</cp:revision>
  <dcterms:created xsi:type="dcterms:W3CDTF">2022-04-21T07:32:31Z</dcterms:created>
  <dcterms:modified xsi:type="dcterms:W3CDTF">2022-04-21T09:26:56Z</dcterms:modified>
</cp:coreProperties>
</file>